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75" r:id="rId3"/>
    <p:sldId id="277" r:id="rId4"/>
    <p:sldId id="278" r:id="rId5"/>
    <p:sldId id="279" r:id="rId6"/>
    <p:sldId id="280" r:id="rId7"/>
    <p:sldId id="270" r:id="rId8"/>
    <p:sldId id="276" r:id="rId9"/>
    <p:sldId id="274" r:id="rId10"/>
    <p:sldId id="273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6" autoAdjust="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dirty="0" smtClean="0"/>
              <a:t>Πληθυσμός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1881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Ελληνοκύπριοι</c:v>
                </c:pt>
                <c:pt idx="1">
                  <c:v>Τουρκοκύπριοι</c:v>
                </c:pt>
                <c:pt idx="2">
                  <c:v>Λατίνοι</c:v>
                </c:pt>
                <c:pt idx="3">
                  <c:v>Αρμένιοι</c:v>
                </c:pt>
                <c:pt idx="4">
                  <c:v>Άλλοι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0.73899999999999999</c:v>
                </c:pt>
                <c:pt idx="1">
                  <c:v>0.24399999999999999</c:v>
                </c:pt>
                <c:pt idx="2">
                  <c:v>1.0999999999999999E-2</c:v>
                </c:pt>
                <c:pt idx="3">
                  <c:v>1E-3</c:v>
                </c:pt>
                <c:pt idx="4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9F-46A6-8F26-754BD7ECE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4256840"/>
        <c:axId val="684257824"/>
      </c:barChart>
      <c:catAx>
        <c:axId val="684256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4257824"/>
        <c:crosses val="autoZero"/>
        <c:auto val="1"/>
        <c:lblAlgn val="ctr"/>
        <c:lblOffset val="100"/>
        <c:noMultiLvlLbl val="0"/>
      </c:catAx>
      <c:valAx>
        <c:axId val="68425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4256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22335-CE9F-4FE4-9915-7FEE9B872B3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A1097E5-DDA7-4D48-9670-9905F74A1F05}">
      <dgm:prSet phldrT="[Text]"/>
      <dgm:spPr/>
      <dgm:t>
        <a:bodyPr/>
        <a:lstStyle/>
        <a:p>
          <a:r>
            <a:rPr lang="el-GR" dirty="0" smtClean="0"/>
            <a:t>Διευθυντής</a:t>
          </a:r>
          <a:endParaRPr lang="el-GR" dirty="0"/>
        </a:p>
      </dgm:t>
    </dgm:pt>
    <dgm:pt modelId="{AFEC2CEC-3E46-49B4-9577-7AE08AD6A0ED}" type="parTrans" cxnId="{E2EBEC38-DEA2-42E5-887F-8F0B4A9FBDC8}">
      <dgm:prSet/>
      <dgm:spPr/>
      <dgm:t>
        <a:bodyPr/>
        <a:lstStyle/>
        <a:p>
          <a:endParaRPr lang="el-GR"/>
        </a:p>
      </dgm:t>
    </dgm:pt>
    <dgm:pt modelId="{751DF63A-E04D-4AC2-8F67-BC2B625CE973}" type="sibTrans" cxnId="{E2EBEC38-DEA2-42E5-887F-8F0B4A9FBDC8}">
      <dgm:prSet/>
      <dgm:spPr/>
      <dgm:t>
        <a:bodyPr/>
        <a:lstStyle/>
        <a:p>
          <a:endParaRPr lang="el-GR"/>
        </a:p>
      </dgm:t>
    </dgm:pt>
    <dgm:pt modelId="{925BE7A0-5586-4DF1-BB73-D28D7CF94E8E}">
      <dgm:prSet phldrT="[Text]"/>
      <dgm:spPr/>
      <dgm:t>
        <a:bodyPr/>
        <a:lstStyle/>
        <a:p>
          <a:r>
            <a:rPr lang="el-GR" dirty="0" smtClean="0"/>
            <a:t>ΒΔΑ1</a:t>
          </a:r>
          <a:endParaRPr lang="el-GR" dirty="0"/>
        </a:p>
      </dgm:t>
    </dgm:pt>
    <dgm:pt modelId="{6C1FFD80-3594-44F7-88AA-FD1A367F19F7}" type="parTrans" cxnId="{FA125C2D-7D2B-4FDD-B4F5-30AC8CDCA208}">
      <dgm:prSet/>
      <dgm:spPr/>
      <dgm:t>
        <a:bodyPr/>
        <a:lstStyle/>
        <a:p>
          <a:endParaRPr lang="el-GR"/>
        </a:p>
      </dgm:t>
    </dgm:pt>
    <dgm:pt modelId="{9D4F8FAB-55D3-465F-B21B-A9BBF8845385}" type="sibTrans" cxnId="{FA125C2D-7D2B-4FDD-B4F5-30AC8CDCA208}">
      <dgm:prSet/>
      <dgm:spPr/>
      <dgm:t>
        <a:bodyPr/>
        <a:lstStyle/>
        <a:p>
          <a:endParaRPr lang="el-GR"/>
        </a:p>
      </dgm:t>
    </dgm:pt>
    <dgm:pt modelId="{EFFB2339-ABAE-481F-A65C-88207A2A9B56}">
      <dgm:prSet phldrT="[Text]"/>
      <dgm:spPr/>
      <dgm:t>
        <a:bodyPr/>
        <a:lstStyle/>
        <a:p>
          <a:r>
            <a:rPr lang="el-GR" dirty="0" smtClean="0"/>
            <a:t>ΒΔ2</a:t>
          </a:r>
          <a:endParaRPr lang="el-GR" dirty="0"/>
        </a:p>
      </dgm:t>
    </dgm:pt>
    <dgm:pt modelId="{54D3DA86-F429-421C-9C3A-D663C92A6A28}" type="parTrans" cxnId="{3944869B-94FE-4418-90D7-1BFC9BE6D4C4}">
      <dgm:prSet/>
      <dgm:spPr/>
      <dgm:t>
        <a:bodyPr/>
        <a:lstStyle/>
        <a:p>
          <a:endParaRPr lang="el-GR"/>
        </a:p>
      </dgm:t>
    </dgm:pt>
    <dgm:pt modelId="{21016DE9-F0B4-43F2-B94E-F2FD66861326}" type="sibTrans" cxnId="{3944869B-94FE-4418-90D7-1BFC9BE6D4C4}">
      <dgm:prSet/>
      <dgm:spPr/>
      <dgm:t>
        <a:bodyPr/>
        <a:lstStyle/>
        <a:p>
          <a:endParaRPr lang="el-GR"/>
        </a:p>
      </dgm:t>
    </dgm:pt>
    <dgm:pt modelId="{760AB9E0-F1AC-44FD-BC7E-D5ABC483B0B3}" type="pres">
      <dgm:prSet presAssocID="{18F22335-CE9F-4FE4-9915-7FEE9B872B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880D17A-4981-4532-A464-EB2D9FA6DC58}" type="pres">
      <dgm:prSet presAssocID="{2A1097E5-DDA7-4D48-9670-9905F74A1F05}" presName="hierRoot1" presStyleCnt="0">
        <dgm:presLayoutVars>
          <dgm:hierBranch val="init"/>
        </dgm:presLayoutVars>
      </dgm:prSet>
      <dgm:spPr/>
    </dgm:pt>
    <dgm:pt modelId="{B613A6A3-AF87-461B-A7FB-4BD73F5018BB}" type="pres">
      <dgm:prSet presAssocID="{2A1097E5-DDA7-4D48-9670-9905F74A1F05}" presName="rootComposite1" presStyleCnt="0"/>
      <dgm:spPr/>
    </dgm:pt>
    <dgm:pt modelId="{79B2A5C6-F74D-47D5-AC3D-24C79A5EF4D2}" type="pres">
      <dgm:prSet presAssocID="{2A1097E5-DDA7-4D48-9670-9905F74A1F0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4D2C3B7-17F0-4435-AC05-53E2E7D60FE7}" type="pres">
      <dgm:prSet presAssocID="{2A1097E5-DDA7-4D48-9670-9905F74A1F05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6F78F38-702A-4DA7-8788-DB0B51A575AC}" type="pres">
      <dgm:prSet presAssocID="{2A1097E5-DDA7-4D48-9670-9905F74A1F05}" presName="hierChild2" presStyleCnt="0"/>
      <dgm:spPr/>
    </dgm:pt>
    <dgm:pt modelId="{DE4F3840-C003-450A-8CB6-38079C743BCD}" type="pres">
      <dgm:prSet presAssocID="{6C1FFD80-3594-44F7-88AA-FD1A367F19F7}" presName="Name37" presStyleLbl="parChTrans1D2" presStyleIdx="0" presStyleCnt="2"/>
      <dgm:spPr/>
      <dgm:t>
        <a:bodyPr/>
        <a:lstStyle/>
        <a:p>
          <a:endParaRPr lang="el-GR"/>
        </a:p>
      </dgm:t>
    </dgm:pt>
    <dgm:pt modelId="{E9DA6390-B97D-45FF-91AE-7A7170C62885}" type="pres">
      <dgm:prSet presAssocID="{925BE7A0-5586-4DF1-BB73-D28D7CF94E8E}" presName="hierRoot2" presStyleCnt="0">
        <dgm:presLayoutVars>
          <dgm:hierBranch val="init"/>
        </dgm:presLayoutVars>
      </dgm:prSet>
      <dgm:spPr/>
    </dgm:pt>
    <dgm:pt modelId="{AD44CB7C-5DD9-4CB4-98B6-7167A51A40C3}" type="pres">
      <dgm:prSet presAssocID="{925BE7A0-5586-4DF1-BB73-D28D7CF94E8E}" presName="rootComposite" presStyleCnt="0"/>
      <dgm:spPr/>
    </dgm:pt>
    <dgm:pt modelId="{F2C55BCC-88CB-49A4-BEE6-BBCC5643AE1C}" type="pres">
      <dgm:prSet presAssocID="{925BE7A0-5586-4DF1-BB73-D28D7CF94E8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A71445C-A09C-4916-8AF7-610582672518}" type="pres">
      <dgm:prSet presAssocID="{925BE7A0-5586-4DF1-BB73-D28D7CF94E8E}" presName="rootConnector" presStyleLbl="node2" presStyleIdx="0" presStyleCnt="2"/>
      <dgm:spPr/>
      <dgm:t>
        <a:bodyPr/>
        <a:lstStyle/>
        <a:p>
          <a:endParaRPr lang="el-GR"/>
        </a:p>
      </dgm:t>
    </dgm:pt>
    <dgm:pt modelId="{4C56DF68-3095-4B35-8C80-E38A7ADE3FF0}" type="pres">
      <dgm:prSet presAssocID="{925BE7A0-5586-4DF1-BB73-D28D7CF94E8E}" presName="hierChild4" presStyleCnt="0"/>
      <dgm:spPr/>
    </dgm:pt>
    <dgm:pt modelId="{7552AFE0-DBF4-4518-BE7A-D2DCAB327879}" type="pres">
      <dgm:prSet presAssocID="{925BE7A0-5586-4DF1-BB73-D28D7CF94E8E}" presName="hierChild5" presStyleCnt="0"/>
      <dgm:spPr/>
    </dgm:pt>
    <dgm:pt modelId="{97B44EC8-D9EC-4613-9D77-0DA9FCC16C53}" type="pres">
      <dgm:prSet presAssocID="{54D3DA86-F429-421C-9C3A-D663C92A6A28}" presName="Name37" presStyleLbl="parChTrans1D2" presStyleIdx="1" presStyleCnt="2"/>
      <dgm:spPr/>
      <dgm:t>
        <a:bodyPr/>
        <a:lstStyle/>
        <a:p>
          <a:endParaRPr lang="el-GR"/>
        </a:p>
      </dgm:t>
    </dgm:pt>
    <dgm:pt modelId="{80F4E64A-8050-4AC0-9796-4E2B6DA78D9C}" type="pres">
      <dgm:prSet presAssocID="{EFFB2339-ABAE-481F-A65C-88207A2A9B56}" presName="hierRoot2" presStyleCnt="0">
        <dgm:presLayoutVars>
          <dgm:hierBranch val="init"/>
        </dgm:presLayoutVars>
      </dgm:prSet>
      <dgm:spPr/>
    </dgm:pt>
    <dgm:pt modelId="{D42A58D7-902B-4001-AC65-EC93DF9C62C1}" type="pres">
      <dgm:prSet presAssocID="{EFFB2339-ABAE-481F-A65C-88207A2A9B56}" presName="rootComposite" presStyleCnt="0"/>
      <dgm:spPr/>
    </dgm:pt>
    <dgm:pt modelId="{5DCFEAAD-ADC5-485B-8BF6-A86BF68589EA}" type="pres">
      <dgm:prSet presAssocID="{EFFB2339-ABAE-481F-A65C-88207A2A9B5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C6DA7EF-6DF2-4ED1-B9E6-D342D8B0671B}" type="pres">
      <dgm:prSet presAssocID="{EFFB2339-ABAE-481F-A65C-88207A2A9B56}" presName="rootConnector" presStyleLbl="node2" presStyleIdx="1" presStyleCnt="2"/>
      <dgm:spPr/>
      <dgm:t>
        <a:bodyPr/>
        <a:lstStyle/>
        <a:p>
          <a:endParaRPr lang="el-GR"/>
        </a:p>
      </dgm:t>
    </dgm:pt>
    <dgm:pt modelId="{40131827-7AAB-47F2-B3A1-7BB5000ECBEE}" type="pres">
      <dgm:prSet presAssocID="{EFFB2339-ABAE-481F-A65C-88207A2A9B56}" presName="hierChild4" presStyleCnt="0"/>
      <dgm:spPr/>
    </dgm:pt>
    <dgm:pt modelId="{76BE275F-94DE-4447-B3AC-F76AD4528287}" type="pres">
      <dgm:prSet presAssocID="{EFFB2339-ABAE-481F-A65C-88207A2A9B56}" presName="hierChild5" presStyleCnt="0"/>
      <dgm:spPr/>
    </dgm:pt>
    <dgm:pt modelId="{003E1FF8-7205-4A75-9F20-AD4CB940E4C2}" type="pres">
      <dgm:prSet presAssocID="{2A1097E5-DDA7-4D48-9670-9905F74A1F05}" presName="hierChild3" presStyleCnt="0"/>
      <dgm:spPr/>
    </dgm:pt>
  </dgm:ptLst>
  <dgm:cxnLst>
    <dgm:cxn modelId="{3944869B-94FE-4418-90D7-1BFC9BE6D4C4}" srcId="{2A1097E5-DDA7-4D48-9670-9905F74A1F05}" destId="{EFFB2339-ABAE-481F-A65C-88207A2A9B56}" srcOrd="1" destOrd="0" parTransId="{54D3DA86-F429-421C-9C3A-D663C92A6A28}" sibTransId="{21016DE9-F0B4-43F2-B94E-F2FD66861326}"/>
    <dgm:cxn modelId="{E2EBEC38-DEA2-42E5-887F-8F0B4A9FBDC8}" srcId="{18F22335-CE9F-4FE4-9915-7FEE9B872B33}" destId="{2A1097E5-DDA7-4D48-9670-9905F74A1F05}" srcOrd="0" destOrd="0" parTransId="{AFEC2CEC-3E46-49B4-9577-7AE08AD6A0ED}" sibTransId="{751DF63A-E04D-4AC2-8F67-BC2B625CE973}"/>
    <dgm:cxn modelId="{F392ED22-3709-4587-9D8C-7648030C822E}" type="presOf" srcId="{2A1097E5-DDA7-4D48-9670-9905F74A1F05}" destId="{64D2C3B7-17F0-4435-AC05-53E2E7D60FE7}" srcOrd="1" destOrd="0" presId="urn:microsoft.com/office/officeart/2005/8/layout/orgChart1"/>
    <dgm:cxn modelId="{D3431A48-48B7-4DE0-9498-DF1A7F2B2E0A}" type="presOf" srcId="{EFFB2339-ABAE-481F-A65C-88207A2A9B56}" destId="{5DCFEAAD-ADC5-485B-8BF6-A86BF68589EA}" srcOrd="0" destOrd="0" presId="urn:microsoft.com/office/officeart/2005/8/layout/orgChart1"/>
    <dgm:cxn modelId="{A7623E62-499B-47E9-92E4-38EDB5183426}" type="presOf" srcId="{2A1097E5-DDA7-4D48-9670-9905F74A1F05}" destId="{79B2A5C6-F74D-47D5-AC3D-24C79A5EF4D2}" srcOrd="0" destOrd="0" presId="urn:microsoft.com/office/officeart/2005/8/layout/orgChart1"/>
    <dgm:cxn modelId="{1674EC76-C8A9-4EE2-9DD6-55C7BE81A733}" type="presOf" srcId="{925BE7A0-5586-4DF1-BB73-D28D7CF94E8E}" destId="{EA71445C-A09C-4916-8AF7-610582672518}" srcOrd="1" destOrd="0" presId="urn:microsoft.com/office/officeart/2005/8/layout/orgChart1"/>
    <dgm:cxn modelId="{98A85938-C9EE-477D-9686-EC2CB061054B}" type="presOf" srcId="{6C1FFD80-3594-44F7-88AA-FD1A367F19F7}" destId="{DE4F3840-C003-450A-8CB6-38079C743BCD}" srcOrd="0" destOrd="0" presId="urn:microsoft.com/office/officeart/2005/8/layout/orgChart1"/>
    <dgm:cxn modelId="{7C635B48-3ADF-453C-8926-C2E2DDFA16B9}" type="presOf" srcId="{54D3DA86-F429-421C-9C3A-D663C92A6A28}" destId="{97B44EC8-D9EC-4613-9D77-0DA9FCC16C53}" srcOrd="0" destOrd="0" presId="urn:microsoft.com/office/officeart/2005/8/layout/orgChart1"/>
    <dgm:cxn modelId="{9EFCCC31-DD16-4064-B539-88CAB97A8EC7}" type="presOf" srcId="{EFFB2339-ABAE-481F-A65C-88207A2A9B56}" destId="{BC6DA7EF-6DF2-4ED1-B9E6-D342D8B0671B}" srcOrd="1" destOrd="0" presId="urn:microsoft.com/office/officeart/2005/8/layout/orgChart1"/>
    <dgm:cxn modelId="{60014524-4E3A-4943-8913-0263075503CC}" type="presOf" srcId="{925BE7A0-5586-4DF1-BB73-D28D7CF94E8E}" destId="{F2C55BCC-88CB-49A4-BEE6-BBCC5643AE1C}" srcOrd="0" destOrd="0" presId="urn:microsoft.com/office/officeart/2005/8/layout/orgChart1"/>
    <dgm:cxn modelId="{0C8D9076-22D8-41F1-A410-525C9D7AD1AE}" type="presOf" srcId="{18F22335-CE9F-4FE4-9915-7FEE9B872B33}" destId="{760AB9E0-F1AC-44FD-BC7E-D5ABC483B0B3}" srcOrd="0" destOrd="0" presId="urn:microsoft.com/office/officeart/2005/8/layout/orgChart1"/>
    <dgm:cxn modelId="{FA125C2D-7D2B-4FDD-B4F5-30AC8CDCA208}" srcId="{2A1097E5-DDA7-4D48-9670-9905F74A1F05}" destId="{925BE7A0-5586-4DF1-BB73-D28D7CF94E8E}" srcOrd="0" destOrd="0" parTransId="{6C1FFD80-3594-44F7-88AA-FD1A367F19F7}" sibTransId="{9D4F8FAB-55D3-465F-B21B-A9BBF8845385}"/>
    <dgm:cxn modelId="{41EF14C5-5DB2-4337-B1AB-DDC0216FEBE8}" type="presParOf" srcId="{760AB9E0-F1AC-44FD-BC7E-D5ABC483B0B3}" destId="{D880D17A-4981-4532-A464-EB2D9FA6DC58}" srcOrd="0" destOrd="0" presId="urn:microsoft.com/office/officeart/2005/8/layout/orgChart1"/>
    <dgm:cxn modelId="{BA40D380-14E4-4583-9C02-DCC8A8DD4C51}" type="presParOf" srcId="{D880D17A-4981-4532-A464-EB2D9FA6DC58}" destId="{B613A6A3-AF87-461B-A7FB-4BD73F5018BB}" srcOrd="0" destOrd="0" presId="urn:microsoft.com/office/officeart/2005/8/layout/orgChart1"/>
    <dgm:cxn modelId="{10D85696-F95C-4FD5-A63B-5BED2F8C550F}" type="presParOf" srcId="{B613A6A3-AF87-461B-A7FB-4BD73F5018BB}" destId="{79B2A5C6-F74D-47D5-AC3D-24C79A5EF4D2}" srcOrd="0" destOrd="0" presId="urn:microsoft.com/office/officeart/2005/8/layout/orgChart1"/>
    <dgm:cxn modelId="{D73FC9BE-1B6D-44FE-B322-895147F379EB}" type="presParOf" srcId="{B613A6A3-AF87-461B-A7FB-4BD73F5018BB}" destId="{64D2C3B7-17F0-4435-AC05-53E2E7D60FE7}" srcOrd="1" destOrd="0" presId="urn:microsoft.com/office/officeart/2005/8/layout/orgChart1"/>
    <dgm:cxn modelId="{A8D3FCAA-50EA-4787-8B29-2736015842AA}" type="presParOf" srcId="{D880D17A-4981-4532-A464-EB2D9FA6DC58}" destId="{16F78F38-702A-4DA7-8788-DB0B51A575AC}" srcOrd="1" destOrd="0" presId="urn:microsoft.com/office/officeart/2005/8/layout/orgChart1"/>
    <dgm:cxn modelId="{47E3AFFF-0C25-4DEB-8EC1-E01634B8CAB5}" type="presParOf" srcId="{16F78F38-702A-4DA7-8788-DB0B51A575AC}" destId="{DE4F3840-C003-450A-8CB6-38079C743BCD}" srcOrd="0" destOrd="0" presId="urn:microsoft.com/office/officeart/2005/8/layout/orgChart1"/>
    <dgm:cxn modelId="{87BE185A-9F3D-420C-8057-6A94B505CC25}" type="presParOf" srcId="{16F78F38-702A-4DA7-8788-DB0B51A575AC}" destId="{E9DA6390-B97D-45FF-91AE-7A7170C62885}" srcOrd="1" destOrd="0" presId="urn:microsoft.com/office/officeart/2005/8/layout/orgChart1"/>
    <dgm:cxn modelId="{A50793F1-AA22-4842-9331-8589DCED4CC8}" type="presParOf" srcId="{E9DA6390-B97D-45FF-91AE-7A7170C62885}" destId="{AD44CB7C-5DD9-4CB4-98B6-7167A51A40C3}" srcOrd="0" destOrd="0" presId="urn:microsoft.com/office/officeart/2005/8/layout/orgChart1"/>
    <dgm:cxn modelId="{16F5D13E-0B60-4AB6-9EBC-E6EF78854379}" type="presParOf" srcId="{AD44CB7C-5DD9-4CB4-98B6-7167A51A40C3}" destId="{F2C55BCC-88CB-49A4-BEE6-BBCC5643AE1C}" srcOrd="0" destOrd="0" presId="urn:microsoft.com/office/officeart/2005/8/layout/orgChart1"/>
    <dgm:cxn modelId="{5730DD86-A8E4-4311-8B45-26E78C685B18}" type="presParOf" srcId="{AD44CB7C-5DD9-4CB4-98B6-7167A51A40C3}" destId="{EA71445C-A09C-4916-8AF7-610582672518}" srcOrd="1" destOrd="0" presId="urn:microsoft.com/office/officeart/2005/8/layout/orgChart1"/>
    <dgm:cxn modelId="{C8D464E9-68E7-41AD-BF99-1D1A35099711}" type="presParOf" srcId="{E9DA6390-B97D-45FF-91AE-7A7170C62885}" destId="{4C56DF68-3095-4B35-8C80-E38A7ADE3FF0}" srcOrd="1" destOrd="0" presId="urn:microsoft.com/office/officeart/2005/8/layout/orgChart1"/>
    <dgm:cxn modelId="{4E3C93E0-B2B8-4D1A-A745-48AF5AEDC865}" type="presParOf" srcId="{E9DA6390-B97D-45FF-91AE-7A7170C62885}" destId="{7552AFE0-DBF4-4518-BE7A-D2DCAB327879}" srcOrd="2" destOrd="0" presId="urn:microsoft.com/office/officeart/2005/8/layout/orgChart1"/>
    <dgm:cxn modelId="{B5D0F464-B14D-47B4-B429-DB4D4F6D1A89}" type="presParOf" srcId="{16F78F38-702A-4DA7-8788-DB0B51A575AC}" destId="{97B44EC8-D9EC-4613-9D77-0DA9FCC16C53}" srcOrd="2" destOrd="0" presId="urn:microsoft.com/office/officeart/2005/8/layout/orgChart1"/>
    <dgm:cxn modelId="{C7C8B616-CB06-4928-A7DA-3773BC05CCEF}" type="presParOf" srcId="{16F78F38-702A-4DA7-8788-DB0B51A575AC}" destId="{80F4E64A-8050-4AC0-9796-4E2B6DA78D9C}" srcOrd="3" destOrd="0" presId="urn:microsoft.com/office/officeart/2005/8/layout/orgChart1"/>
    <dgm:cxn modelId="{8F4BE5E4-253F-4BA1-9A59-1BF19B85CA37}" type="presParOf" srcId="{80F4E64A-8050-4AC0-9796-4E2B6DA78D9C}" destId="{D42A58D7-902B-4001-AC65-EC93DF9C62C1}" srcOrd="0" destOrd="0" presId="urn:microsoft.com/office/officeart/2005/8/layout/orgChart1"/>
    <dgm:cxn modelId="{FB4FA564-9A66-4B96-A09E-B417EB69DE13}" type="presParOf" srcId="{D42A58D7-902B-4001-AC65-EC93DF9C62C1}" destId="{5DCFEAAD-ADC5-485B-8BF6-A86BF68589EA}" srcOrd="0" destOrd="0" presId="urn:microsoft.com/office/officeart/2005/8/layout/orgChart1"/>
    <dgm:cxn modelId="{7A3BBDF2-4432-47A4-9A7A-DC9924685E28}" type="presParOf" srcId="{D42A58D7-902B-4001-AC65-EC93DF9C62C1}" destId="{BC6DA7EF-6DF2-4ED1-B9E6-D342D8B0671B}" srcOrd="1" destOrd="0" presId="urn:microsoft.com/office/officeart/2005/8/layout/orgChart1"/>
    <dgm:cxn modelId="{94043D52-420F-4037-86C8-E4FC4F7AB838}" type="presParOf" srcId="{80F4E64A-8050-4AC0-9796-4E2B6DA78D9C}" destId="{40131827-7AAB-47F2-B3A1-7BB5000ECBEE}" srcOrd="1" destOrd="0" presId="urn:microsoft.com/office/officeart/2005/8/layout/orgChart1"/>
    <dgm:cxn modelId="{FC172888-4349-4C4E-AEAE-FB0998C0EE94}" type="presParOf" srcId="{80F4E64A-8050-4AC0-9796-4E2B6DA78D9C}" destId="{76BE275F-94DE-4447-B3AC-F76AD4528287}" srcOrd="2" destOrd="0" presId="urn:microsoft.com/office/officeart/2005/8/layout/orgChart1"/>
    <dgm:cxn modelId="{56DD9E73-37B6-4B9D-93C8-83DD55ED44A3}" type="presParOf" srcId="{D880D17A-4981-4532-A464-EB2D9FA6DC58}" destId="{003E1FF8-7205-4A75-9F20-AD4CB940E4C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44EC8-D9EC-4613-9D77-0DA9FCC16C53}">
      <dsp:nvSpPr>
        <dsp:cNvPr id="0" name=""/>
        <dsp:cNvSpPr/>
      </dsp:nvSpPr>
      <dsp:spPr>
        <a:xfrm>
          <a:off x="4114800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F3840-C003-450A-8CB6-38079C743BCD}">
      <dsp:nvSpPr>
        <dsp:cNvPr id="0" name=""/>
        <dsp:cNvSpPr/>
      </dsp:nvSpPr>
      <dsp:spPr>
        <a:xfrm>
          <a:off x="1862986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2A5C6-F74D-47D5-AC3D-24C79A5EF4D2}">
      <dsp:nvSpPr>
        <dsp:cNvPr id="0" name=""/>
        <dsp:cNvSpPr/>
      </dsp:nvSpPr>
      <dsp:spPr>
        <a:xfrm>
          <a:off x="2253797" y="111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6100" kern="1200" dirty="0" smtClean="0"/>
            <a:t>Διευθυντής</a:t>
          </a:r>
          <a:endParaRPr lang="el-GR" sz="6100" kern="1200" dirty="0"/>
        </a:p>
      </dsp:txBody>
      <dsp:txXfrm>
        <a:off x="2253797" y="11168"/>
        <a:ext cx="3722005" cy="1861002"/>
      </dsp:txXfrm>
    </dsp:sp>
    <dsp:sp modelId="{F2C55BCC-88CB-49A4-BEE6-BBCC5643AE1C}">
      <dsp:nvSpPr>
        <dsp:cNvPr id="0" name=""/>
        <dsp:cNvSpPr/>
      </dsp:nvSpPr>
      <dsp:spPr>
        <a:xfrm>
          <a:off x="1984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6100" kern="1200" dirty="0" smtClean="0"/>
            <a:t>ΒΔΑ1</a:t>
          </a:r>
          <a:endParaRPr lang="el-GR" sz="6100" kern="1200" dirty="0"/>
        </a:p>
      </dsp:txBody>
      <dsp:txXfrm>
        <a:off x="1984" y="2653792"/>
        <a:ext cx="3722005" cy="1861002"/>
      </dsp:txXfrm>
    </dsp:sp>
    <dsp:sp modelId="{5DCFEAAD-ADC5-485B-8BF6-A86BF68589EA}">
      <dsp:nvSpPr>
        <dsp:cNvPr id="0" name=""/>
        <dsp:cNvSpPr/>
      </dsp:nvSpPr>
      <dsp:spPr>
        <a:xfrm>
          <a:off x="4505610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6100" kern="1200" dirty="0" smtClean="0"/>
            <a:t>ΒΔ2</a:t>
          </a:r>
          <a:endParaRPr lang="el-GR" sz="6100" kern="1200" dirty="0"/>
        </a:p>
      </dsp:txBody>
      <dsp:txXfrm>
        <a:off x="4505610" y="2653792"/>
        <a:ext cx="3722005" cy="1861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452A3-7FEF-4F81-BEDC-D74B799302F1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BAFFF-5DBA-447B-837F-D996973344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4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Η Τελευταία μου Διαφάνεια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BAFFF-5DBA-447B-837F-D99697334427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8042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  <p:pic>
        <p:nvPicPr>
          <p:cNvPr id="9" name="Picture 15" descr="Cyprus ma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884" y="0"/>
            <a:ext cx="938116" cy="57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546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544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35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403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515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735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90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704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638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240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813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4465-EA34-47AF-B9F5-5A2416099AC4}" type="datetimeFigureOut">
              <a:rPr lang="el-GR" smtClean="0"/>
              <a:t>16/04/2023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5675-4394-46DC-9F93-83B9B32F92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7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dirty="0" err="1" smtClean="0"/>
              <a:t>Ιστορια</a:t>
            </a:r>
            <a:r>
              <a:rPr lang="el-GR" sz="4400" dirty="0" smtClean="0"/>
              <a:t> της </a:t>
            </a:r>
            <a:r>
              <a:rPr lang="el-GR" sz="4400" dirty="0" err="1" smtClean="0"/>
              <a:t>Κυπρου</a:t>
            </a:r>
            <a:endParaRPr lang="el-GR" sz="4400" dirty="0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7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b="1" dirty="0"/>
              <a:t>Διαδίκτυο</a:t>
            </a:r>
            <a:r>
              <a:rPr lang="el-GR" dirty="0"/>
              <a:t>: </a:t>
            </a:r>
            <a:r>
              <a:rPr lang="en-US" dirty="0" smtClean="0"/>
              <a:t>Cyprus</a:t>
            </a:r>
            <a:endParaRPr lang="en-US" dirty="0"/>
          </a:p>
          <a:p>
            <a:r>
              <a:rPr lang="el-GR" b="1" dirty="0"/>
              <a:t>Εγκυκλοπαίδεια</a:t>
            </a:r>
            <a:r>
              <a:rPr lang="el-GR" dirty="0"/>
              <a:t>: </a:t>
            </a:r>
            <a:r>
              <a:rPr lang="el-GR" dirty="0" smtClean="0"/>
              <a:t>Δομή</a:t>
            </a:r>
          </a:p>
          <a:p>
            <a:endParaRPr lang="el-GR" dirty="0"/>
          </a:p>
        </p:txBody>
      </p:sp>
      <p:pic>
        <p:nvPicPr>
          <p:cNvPr id="15" name="Picture 15" descr="Cyprus map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69916" y="1600200"/>
            <a:ext cx="3916883" cy="249518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1706242" y="3368442"/>
            <a:ext cx="1350000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01701" y="3020450"/>
            <a:ext cx="730424" cy="6959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Περίοδοι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150"/>
              </a:spcBef>
            </a:pPr>
            <a:r>
              <a:rPr lang="el-GR" dirty="0" smtClean="0"/>
              <a:t>Ρωμαϊκή περίοδος</a:t>
            </a:r>
            <a:endParaRPr lang="el-GR" dirty="0"/>
          </a:p>
          <a:p>
            <a:pPr>
              <a:spcBef>
                <a:spcPts val="150"/>
              </a:spcBef>
            </a:pPr>
            <a:r>
              <a:rPr lang="el-GR" dirty="0"/>
              <a:t>Βυζαντινή </a:t>
            </a:r>
            <a:r>
              <a:rPr lang="el-GR" dirty="0" smtClean="0"/>
              <a:t>περίοδος</a:t>
            </a:r>
          </a:p>
          <a:p>
            <a:pPr marL="571500" indent="-571500">
              <a:spcBef>
                <a:spcPts val="150"/>
              </a:spcBef>
              <a:buFont typeface="+mj-lt"/>
              <a:buAutoNum type="romanLcPeriod"/>
            </a:pPr>
            <a:r>
              <a:rPr lang="el-GR" dirty="0" smtClean="0"/>
              <a:t>Φραγκοκρατία</a:t>
            </a:r>
          </a:p>
          <a:p>
            <a:pPr marL="571500" indent="-571500">
              <a:spcBef>
                <a:spcPts val="150"/>
              </a:spcBef>
              <a:buFont typeface="+mj-lt"/>
              <a:buAutoNum type="romanLcPeriod"/>
            </a:pPr>
            <a:r>
              <a:rPr lang="el-GR" dirty="0" smtClean="0"/>
              <a:t>Τουρκοκρατία</a:t>
            </a:r>
            <a:endParaRPr lang="en-US" dirty="0"/>
          </a:p>
        </p:txBody>
      </p:sp>
      <p:pic>
        <p:nvPicPr>
          <p:cNvPr id="6" name="Picture 9" descr="Map1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1" b="1"/>
          <a:stretch/>
        </p:blipFill>
        <p:spPr bwMode="auto">
          <a:xfrm>
            <a:off x="4788024" y="1601089"/>
            <a:ext cx="3898776" cy="290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10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Ρωμαϊκή περίοδος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sz="2400" dirty="0" smtClean="0"/>
              <a:t>30 π.Χ. </a:t>
            </a:r>
            <a:r>
              <a:rPr lang="el-GR" sz="2400" dirty="0"/>
              <a:t>– 330 </a:t>
            </a:r>
            <a:r>
              <a:rPr lang="el-GR" sz="2400" dirty="0" smtClean="0"/>
              <a:t>μ.Χ.</a:t>
            </a:r>
            <a:endParaRPr lang="el-GR" sz="2400" dirty="0"/>
          </a:p>
          <a:p>
            <a:r>
              <a:rPr lang="el-GR" sz="2400" dirty="0"/>
              <a:t>Επίσκεψη Αποστόλου </a:t>
            </a:r>
            <a:r>
              <a:rPr lang="el-GR" sz="2400" dirty="0" err="1" smtClean="0"/>
              <a:t>Παυλου</a:t>
            </a:r>
            <a:r>
              <a:rPr lang="el-GR" sz="2400" dirty="0" smtClean="0"/>
              <a:t> </a:t>
            </a:r>
            <a:r>
              <a:rPr lang="el-GR" sz="2400" dirty="0"/>
              <a:t>στη Σαλαμίνα</a:t>
            </a:r>
          </a:p>
          <a:p>
            <a:r>
              <a:rPr lang="el-GR" sz="2400" dirty="0"/>
              <a:t>Πρώτη  χώρα στον κόσμο κάτω από χριστιανική </a:t>
            </a:r>
            <a:r>
              <a:rPr lang="el-GR" sz="2400" dirty="0" smtClean="0"/>
              <a:t>κυριαρχία</a:t>
            </a:r>
            <a:endParaRPr lang="el-GR" sz="2400" dirty="0"/>
          </a:p>
        </p:txBody>
      </p:sp>
      <p:pic>
        <p:nvPicPr>
          <p:cNvPr id="12" name="Content Placeholder 11" descr="Ruins of Salamis, Cyprus | Salamisis an ancient Greek city-s… | Flickr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600200"/>
            <a:ext cx="3898776" cy="2693714"/>
          </a:xfrm>
        </p:spPr>
      </p:pic>
    </p:spTree>
    <p:extLst>
      <p:ext uri="{BB962C8B-B14F-4D97-AF65-F5344CB8AC3E}">
        <p14:creationId xmlns:p14="http://schemas.microsoft.com/office/powerpoint/2010/main" val="19626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Βυζαντινή </a:t>
            </a:r>
            <a:r>
              <a:rPr lang="el-GR" dirty="0"/>
              <a:t>περίοδος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400" dirty="0"/>
              <a:t>330-1191 μ.Χ.</a:t>
            </a:r>
          </a:p>
          <a:p>
            <a:pPr>
              <a:lnSpc>
                <a:spcPct val="90000"/>
              </a:lnSpc>
            </a:pPr>
            <a:r>
              <a:rPr lang="el-GR" sz="2400" dirty="0"/>
              <a:t>Ανεξαρτησία της εκκλησίας της Κύπρου</a:t>
            </a:r>
          </a:p>
          <a:p>
            <a:pPr>
              <a:lnSpc>
                <a:spcPct val="90000"/>
              </a:lnSpc>
            </a:pPr>
            <a:r>
              <a:rPr lang="el-GR" sz="2400" dirty="0"/>
              <a:t>Αραβική κυριαρχία προκαλεί καταστροφές</a:t>
            </a:r>
          </a:p>
          <a:p>
            <a:pPr>
              <a:lnSpc>
                <a:spcPct val="90000"/>
              </a:lnSpc>
            </a:pPr>
            <a:r>
              <a:rPr lang="el-GR" sz="2400" dirty="0"/>
              <a:t>Ελευθερία από τον αυτοκράτορα Νικηφόρο Φωκά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788024" y="1600199"/>
            <a:ext cx="3898776" cy="2681697"/>
          </a:xfrm>
        </p:spPr>
      </p:pic>
    </p:spTree>
    <p:extLst>
      <p:ext uri="{BB962C8B-B14F-4D97-AF65-F5344CB8AC3E}">
        <p14:creationId xmlns:p14="http://schemas.microsoft.com/office/powerpoint/2010/main" val="231016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Φραγκοκρατία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sz="2400" dirty="0"/>
              <a:t>1191-1571</a:t>
            </a:r>
          </a:p>
          <a:p>
            <a:r>
              <a:rPr lang="el-GR" sz="2400" dirty="0"/>
              <a:t>Κτίστηκαν φρούρια και εκκλησίες</a:t>
            </a:r>
          </a:p>
          <a:p>
            <a:r>
              <a:rPr lang="el-GR" sz="2400" dirty="0"/>
              <a:t>Εξέγερση πολιτών λόγω βαρετών φόρων</a:t>
            </a:r>
          </a:p>
          <a:p>
            <a:r>
              <a:rPr lang="el-GR" sz="2400" dirty="0"/>
              <a:t>Η Χριστιανή Ορθόδοξη εκκλησία δεν πλήρωνε φόρους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600200"/>
            <a:ext cx="3898776" cy="2552865"/>
          </a:xfrm>
        </p:spPr>
      </p:pic>
    </p:spTree>
    <p:extLst>
      <p:ext uri="{BB962C8B-B14F-4D97-AF65-F5344CB8AC3E}">
        <p14:creationId xmlns:p14="http://schemas.microsoft.com/office/powerpoint/2010/main" val="353786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Τουρκοκρατία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sz="2400" dirty="0"/>
              <a:t>1571-1878</a:t>
            </a:r>
          </a:p>
          <a:p>
            <a:r>
              <a:rPr lang="el-GR" sz="2400" dirty="0"/>
              <a:t>Πολλοί φόροι έπνιξαν τους πολίτες</a:t>
            </a:r>
          </a:p>
          <a:p>
            <a:r>
              <a:rPr lang="el-GR" sz="2400" dirty="0"/>
              <a:t>Καταστροφή οτιδήποτε μη οθωμανικού</a:t>
            </a:r>
          </a:p>
          <a:p>
            <a:r>
              <a:rPr lang="el-GR" sz="2400" dirty="0"/>
              <a:t>Γενίτσαροι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60" b="10721"/>
          <a:stretch/>
        </p:blipFill>
        <p:spPr>
          <a:xfrm>
            <a:off x="4788024" y="1600200"/>
            <a:ext cx="3898776" cy="2520280"/>
          </a:xfrm>
        </p:spPr>
      </p:pic>
    </p:spTree>
    <p:extLst>
      <p:ext uri="{BB962C8B-B14F-4D97-AF65-F5344CB8AC3E}">
        <p14:creationId xmlns:p14="http://schemas.microsoft.com/office/powerpoint/2010/main" val="217577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70" dirty="0" smtClean="0"/>
              <a:t>Πληθυσμός της Κύπρου</a:t>
            </a:r>
            <a:endParaRPr lang="el-GR" sz="367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49376748"/>
              </p:ext>
            </p:extLst>
          </p:nvPr>
        </p:nvGraphicFramePr>
        <p:xfrm>
          <a:off x="457200" y="1600200"/>
          <a:ext cx="366772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724">
                  <a:extLst>
                    <a:ext uri="{9D8B030D-6E8A-4147-A177-3AD203B41FA5}">
                      <a16:colId xmlns:a16="http://schemas.microsoft.com/office/drawing/2014/main" val="317060049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57577675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1881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395144089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Ελληνοκύπριοι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73,90%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32295798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Τουρκοκύπριοι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24,40%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42397009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Λατίνοι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1,10%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69665344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Αρμένιοι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0,10%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139065061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Άλλοι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0,50%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159" marR="152159" anchor="ctr" horzOverflow="overflow"/>
                </a:tc>
                <a:extLst>
                  <a:ext uri="{0D108BD9-81ED-4DB2-BD59-A6C34878D82A}">
                    <a16:rowId xmlns:a16="http://schemas.microsoft.com/office/drawing/2014/main" val="5529284"/>
                  </a:ext>
                </a:extLst>
              </a:tr>
            </a:tbl>
          </a:graphicData>
        </a:graphic>
      </p:graphicFrame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809449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623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Οργανόγραμμα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368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51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Single Corner Rectangle 7"/>
          <p:cNvSpPr/>
          <p:nvPr/>
        </p:nvSpPr>
        <p:spPr>
          <a:xfrm>
            <a:off x="4204475" y="1340768"/>
            <a:ext cx="2640294" cy="720080"/>
          </a:xfrm>
          <a:prstGeom prst="snip1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500"/>
          </a:p>
        </p:txBody>
      </p:sp>
      <p:sp>
        <p:nvSpPr>
          <p:cNvPr id="9" name="Rounded Rectangle 8"/>
          <p:cNvSpPr/>
          <p:nvPr/>
        </p:nvSpPr>
        <p:spPr>
          <a:xfrm>
            <a:off x="2674305" y="2750925"/>
            <a:ext cx="3840427" cy="150016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000" dirty="0"/>
              <a:t>Ferrari</a:t>
            </a:r>
            <a:endParaRPr lang="el-GR" sz="3000" dirty="0"/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3046112" y="1010731"/>
            <a:ext cx="660073" cy="13801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046112" y="5043180"/>
            <a:ext cx="780087" cy="78008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500"/>
          </a:p>
        </p:txBody>
      </p:sp>
      <p:sp>
        <p:nvSpPr>
          <p:cNvPr id="12" name="Oval 11"/>
          <p:cNvSpPr/>
          <p:nvPr/>
        </p:nvSpPr>
        <p:spPr>
          <a:xfrm>
            <a:off x="6816249" y="2234868"/>
            <a:ext cx="780087" cy="78008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500"/>
          </a:p>
        </p:txBody>
      </p:sp>
    </p:spTree>
    <p:extLst>
      <p:ext uri="{BB962C8B-B14F-4D97-AF65-F5344CB8AC3E}">
        <p14:creationId xmlns:p14="http://schemas.microsoft.com/office/powerpoint/2010/main" val="235963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119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Ιστορια της Κυπρου</vt:lpstr>
      <vt:lpstr>Περίοδοι</vt:lpstr>
      <vt:lpstr>Ρωμαϊκή περίοδος</vt:lpstr>
      <vt:lpstr>Βυζαντινή περίοδος</vt:lpstr>
      <vt:lpstr>Φραγκοκρατία</vt:lpstr>
      <vt:lpstr>Τουρκοκρατία</vt:lpstr>
      <vt:lpstr>Πληθυσμός της Κύπρου</vt:lpstr>
      <vt:lpstr>Οργανόγραμμα</vt:lpstr>
      <vt:lpstr>PowerPoint Presentation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Ιστορία της Κύπρου</dc:title>
  <dc:creator>Xenios G. Xenofontos</dc:creator>
  <cp:lastModifiedBy>Xenios Xenofontos</cp:lastModifiedBy>
  <cp:revision>66</cp:revision>
  <dcterms:created xsi:type="dcterms:W3CDTF">2012-04-02T16:45:27Z</dcterms:created>
  <dcterms:modified xsi:type="dcterms:W3CDTF">2023-04-16T10:37:21Z</dcterms:modified>
</cp:coreProperties>
</file>